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8" r:id="rId6"/>
    <p:sldId id="269" r:id="rId7"/>
    <p:sldId id="257" r:id="rId8"/>
    <p:sldId id="266" r:id="rId9"/>
    <p:sldId id="258" r:id="rId10"/>
    <p:sldId id="261" r:id="rId11"/>
    <p:sldId id="263" r:id="rId12"/>
    <p:sldId id="264" r:id="rId13"/>
    <p:sldId id="267" r:id="rId14"/>
    <p:sldId id="26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41" autoAdjust="0"/>
  </p:normalViewPr>
  <p:slideViewPr>
    <p:cSldViewPr>
      <p:cViewPr>
        <p:scale>
          <a:sx n="100" d="100"/>
          <a:sy n="100" d="100"/>
        </p:scale>
        <p:origin x="-2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036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A1D-AB7A-40F6-BD17-2C9A97BF9F4C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40A1-A37A-4C57-A56A-9868E1F41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A1D-AB7A-40F6-BD17-2C9A97BF9F4C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40A1-A37A-4C57-A56A-9868E1F41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A1D-AB7A-40F6-BD17-2C9A97BF9F4C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40A1-A37A-4C57-A56A-9868E1F41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A1D-AB7A-40F6-BD17-2C9A97BF9F4C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40A1-A37A-4C57-A56A-9868E1F41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A1D-AB7A-40F6-BD17-2C9A97BF9F4C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40A1-A37A-4C57-A56A-9868E1F41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A1D-AB7A-40F6-BD17-2C9A97BF9F4C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40A1-A37A-4C57-A56A-9868E1F41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A1D-AB7A-40F6-BD17-2C9A97BF9F4C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40A1-A37A-4C57-A56A-9868E1F41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A1D-AB7A-40F6-BD17-2C9A97BF9F4C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40A1-A37A-4C57-A56A-9868E1F41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A1D-AB7A-40F6-BD17-2C9A97BF9F4C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40A1-A37A-4C57-A56A-9868E1F41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A1D-AB7A-40F6-BD17-2C9A97BF9F4C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40A1-A37A-4C57-A56A-9868E1F41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A1D-AB7A-40F6-BD17-2C9A97BF9F4C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40A1-A37A-4C57-A56A-9868E1F41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E7A1D-AB7A-40F6-BD17-2C9A97BF9F4C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40A1-A37A-4C57-A56A-9868E1F41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История войны в моей семье.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200800" cy="440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87208" cy="1800200"/>
          </a:xfrm>
        </p:spPr>
        <p:txBody>
          <a:bodyPr>
            <a:normAutofit/>
          </a:bodyPr>
          <a:lstStyle/>
          <a:p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138269" cy="226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6672"/>
            <a:ext cx="1874236" cy="214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96952"/>
            <a:ext cx="1681184" cy="286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4664"/>
            <a:ext cx="2353444" cy="235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996952"/>
            <a:ext cx="1944216" cy="290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212976"/>
            <a:ext cx="2520280" cy="259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войны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Так называют  моих бабушку и дедушку в настоящее время. </a:t>
            </a:r>
          </a:p>
          <a:p>
            <a:pPr>
              <a:buNone/>
            </a:pPr>
            <a:r>
              <a:rPr lang="ru-RU" dirty="0" smtClean="0"/>
              <a:t>        Я хочу  рассказать о своей бабушке </a:t>
            </a:r>
            <a:r>
              <a:rPr lang="ru-RU" dirty="0" err="1" smtClean="0"/>
              <a:t>Гергердт</a:t>
            </a:r>
            <a:r>
              <a:rPr lang="ru-RU" dirty="0" smtClean="0"/>
              <a:t> Нине Петровне  1935 г. рождения.</a:t>
            </a:r>
          </a:p>
          <a:p>
            <a:pPr>
              <a:buNone/>
            </a:pPr>
            <a:r>
              <a:rPr lang="ru-RU" dirty="0" smtClean="0"/>
              <a:t>           Когда началась война, ей было всего 6  лет . Жили они в рабочем посёлке </a:t>
            </a:r>
            <a:r>
              <a:rPr lang="ru-RU" dirty="0" err="1" smtClean="0"/>
              <a:t>Усть-Орда</a:t>
            </a:r>
            <a:r>
              <a:rPr lang="ru-RU" dirty="0" smtClean="0"/>
              <a:t> ,что в 80 км от города Иркутска .Как  все дети такого возраста она не понимала ,какое же горе пришло в их дом. Почему в магазине, дома ,на улице -все говорят о войне.  Непонятно было зачем и куда  провожают дядей, отцов  и дедов. В 1942 году бабушка пошла в 1 класс. Первую учительницу звали Лидия Ивановна -она была из города Кирза. От неё – то не только дети,  но и взрослые узнали кто такие фашисты. Таких как Лидия Ивановна в посёлке было очень много -  их всех называли  эвакуированные.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Тяжёлое детство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В посёлке был военный аэродром  ,обучали молодых лётчиков , были круглосуточные тренировки ,поэтому постоянно слышали  гул моторов самолётов ,что в небе (как цветы) парашютисты.</a:t>
            </a:r>
          </a:p>
          <a:p>
            <a:pPr>
              <a:buNone/>
            </a:pPr>
            <a:r>
              <a:rPr lang="ru-RU" sz="2400" dirty="0" smtClean="0"/>
              <a:t>            В   военные годы было очень плохо с продуктами , особенно с хлебом. Поэтому  взрослые и дети с 7-8 лет ходили осенью и весной по полям и собирали колоски,  оставшиеся с собранного урожая. Собирали ягоды, полезные травы ,грибы , выращивали овощи , какие только  можно было посадить.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Было трудно, но мы выстояли!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3100" dirty="0" smtClean="0"/>
              <a:t>Особенно было плохо зимой ,одежда была плохая , донашивали всё что можно доносить друг за другом . В классах было печное отопление поэтому обогреть большое помещение было сложно. Дети часто болели. Хлеб выдавали по  по карточкам  , поэтому дети стояли в больших очередях с раннего утра. А когда начался учебный год, то на 3-ем уроке раздавали по кусочку хлеба(это 150 гр.) чтобы дети досиживали до конца уроков.</a:t>
            </a:r>
          </a:p>
          <a:p>
            <a:pPr>
              <a:buNone/>
            </a:pPr>
            <a:r>
              <a:rPr lang="ru-RU" sz="3100" dirty="0" smtClean="0"/>
              <a:t>      С бумагой,  чернилами , ручками , карандашами была беда. Учебников не хватало,  поэтому уроки  делали  группами. И так все эти трудности  продолжались до конца 1946 года, потом только жизнь начала налаживаться.</a:t>
            </a:r>
          </a:p>
          <a:p>
            <a:pPr>
              <a:buNone/>
            </a:pPr>
            <a:r>
              <a:rPr lang="ru-RU" sz="3100" dirty="0" smtClean="0"/>
              <a:t> </a:t>
            </a:r>
          </a:p>
          <a:p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9 мая – день Победы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Пусть сыновья и дочери, и внуки </a:t>
            </a:r>
          </a:p>
          <a:p>
            <a:pPr algn="ctr">
              <a:buNone/>
            </a:pPr>
            <a:r>
              <a:rPr lang="ru-RU" sz="2400" dirty="0" smtClean="0"/>
              <a:t>  С благоговеньем помнят этот час. </a:t>
            </a:r>
          </a:p>
          <a:p>
            <a:pPr algn="ctr">
              <a:buNone/>
            </a:pPr>
            <a:r>
              <a:rPr lang="ru-RU" sz="2400" dirty="0" smtClean="0"/>
              <a:t>     Когда парад победы принял Жуков</a:t>
            </a:r>
          </a:p>
          <a:p>
            <a:pPr algn="ctr">
              <a:buNone/>
            </a:pPr>
            <a:r>
              <a:rPr lang="ru-RU" sz="2400" dirty="0" smtClean="0"/>
              <a:t>           И с праздником народ поздравил нас.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Спасибо что воевали за нас!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/>
              <a:t>Лухтанов</a:t>
            </a:r>
            <a:r>
              <a:rPr lang="ru-RU" sz="3600" b="1" dirty="0"/>
              <a:t> Иван Дмитриевич ( воинское звание -  сержант).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Содержимое 3" descr="C:\Users\User\Desktop\Фото домашнее\деда\P323033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2859578" cy="373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457225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276873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Родился 26 мая 1925 года в селе Семёновка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Уярского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района Красноярского края. 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 начале 1943 года </a:t>
            </a:r>
            <a:r>
              <a:rPr lang="ru-RU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Уярским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военкоматом призван  в ряды советской армии.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3212977"/>
            <a:ext cx="51480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</a:t>
            </a:r>
          </a:p>
          <a:p>
            <a:endParaRPr lang="ru-R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 января по апрель 1943 года – курсант учебного полка.</a:t>
            </a:r>
          </a:p>
          <a:p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Учётно</a:t>
            </a:r>
            <a:r>
              <a:rPr lang="ru-RU" dirty="0" smtClean="0"/>
              <a:t> – послужная карточка</a:t>
            </a:r>
            <a:endParaRPr lang="ru-RU" dirty="0"/>
          </a:p>
        </p:txBody>
      </p:sp>
      <p:pic>
        <p:nvPicPr>
          <p:cNvPr id="4" name="Содержимое 3" descr="C:\Users\User\Desktop\Фото домашнее\деда\P32303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254433" cy="352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303312"/>
            <a:ext cx="22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162880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Участвовал в боях и походах с января 1944 года по ноябрь 1944года в 250 и 210 стрелковых полках.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5 февраля 1944г. легко ранен  в левую ягодицу.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1 ноября  1944г.  тяжело  ранен в голову,  находился в госпитале по март 1945года, затем комиссован.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Награждён орденом «Славы 3-ей степени», медалями «За отвагу»,   «За победу над Германией».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Правительственные награды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132856"/>
            <a:ext cx="242123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1944216" cy="341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89040"/>
            <a:ext cx="1345363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628800"/>
            <a:ext cx="1512168" cy="277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Юбилейные медали</a:t>
            </a: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22002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00808"/>
            <a:ext cx="2808312" cy="271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Защитники Отечества.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Многое пережили люди в годы войны. Трудно было мужчинам, но воевали и женщины. Медсёстры, которые делали нужную работу, нередко рискуя жизнью,  связисты, радисты несли службу.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Лухтанова</a:t>
            </a:r>
            <a:r>
              <a:rPr lang="ru-RU" dirty="0" smtClean="0"/>
              <a:t> Анна Прокопьевна</a:t>
            </a:r>
            <a:endParaRPr lang="ru-RU" dirty="0"/>
          </a:p>
        </p:txBody>
      </p:sp>
      <p:pic>
        <p:nvPicPr>
          <p:cNvPr id="1026" name="Picture 2" descr="F:\Лухтанова\IMG_01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244" y="1600200"/>
            <a:ext cx="3395511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7"/>
            <a:ext cx="8686800" cy="55288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Анну Прокопьевну </a:t>
            </a:r>
            <a:r>
              <a:rPr lang="ru-RU" dirty="0" err="1" smtClean="0"/>
              <a:t>Лухтанову</a:t>
            </a:r>
            <a:r>
              <a:rPr lang="ru-RU" dirty="0" smtClean="0"/>
              <a:t> призвали в армию 8 января 1943 года. К тому времени все её братья ушли на защиту Отечества.  </a:t>
            </a:r>
            <a:r>
              <a:rPr lang="ru-RU" smtClean="0"/>
              <a:t>Старший Фёдор </a:t>
            </a:r>
            <a:r>
              <a:rPr lang="ru-RU" dirty="0" smtClean="0"/>
              <a:t>погиб, </a:t>
            </a:r>
            <a:r>
              <a:rPr lang="ru-RU" dirty="0" err="1" smtClean="0"/>
              <a:t>Изосим</a:t>
            </a:r>
            <a:r>
              <a:rPr lang="ru-RU" dirty="0" smtClean="0"/>
              <a:t> пропал без вести ( находился в партизанском отряде на Украине), младший Роман  служил в армии, пришёл черёд девушек. Служила   Анна Прокопьевна  на Дальнем  Востоке, в Уссурийске ( тогда он назывался Ворошиловым)  в батальоне воздушного наблюдения и оповещения связи до октября 1945 года.  Задача её была: следить за воздухом, если пролетел самолёт,  то нужно было узнать чей он, какой марки, на какой высоте и сообщить данные наблюдения в батальон.  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8604448" y="652534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7"/>
            <a:ext cx="8686800" cy="55288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Жили в землянках на сопках высотой более  4 километров. За водой нужно было спускаться вниз, за продуктами приходилось ходить ещё дальше. Совсем рядом была граница, кругом заросли, ничего не видно. Стоишь на посту и слышишь рёв тигров. Когда смотрю фильм «А зори здесь тихие» невольно вспоминаю своих боевых подруг – говорит Анна Прокопьевна. Награждена орденом «Отечественной войны </a:t>
            </a:r>
            <a:r>
              <a:rPr lang="en-US" dirty="0" smtClean="0"/>
              <a:t>II </a:t>
            </a:r>
            <a:r>
              <a:rPr lang="ru-RU" dirty="0" smtClean="0"/>
              <a:t>степени»</a:t>
            </a:r>
          </a:p>
          <a:p>
            <a:pPr>
              <a:buNone/>
            </a:pPr>
            <a:r>
              <a:rPr lang="ru-RU" dirty="0" smtClean="0"/>
              <a:t>       Медалями : «За победу над Германией в Великой Отечественной войне»; « медаль Жукова».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8604448" y="652534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2935</TotalTime>
  <Words>759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История войны в моей семье.  </vt:lpstr>
      <vt:lpstr>Лухтанов Иван Дмитриевич ( воинское звание -  сержант).  </vt:lpstr>
      <vt:lpstr>Учётно – послужная карточка</vt:lpstr>
      <vt:lpstr>Правительственные награды</vt:lpstr>
      <vt:lpstr>Юбилейные медали</vt:lpstr>
      <vt:lpstr>Защитники Отечества.</vt:lpstr>
      <vt:lpstr>Лухтанова Анна Прокопьевна</vt:lpstr>
      <vt:lpstr>Слайд 8</vt:lpstr>
      <vt:lpstr>Слайд 9</vt:lpstr>
      <vt:lpstr>Слайд 10</vt:lpstr>
      <vt:lpstr>Дети войны</vt:lpstr>
      <vt:lpstr>Тяжёлое детство</vt:lpstr>
      <vt:lpstr>Было трудно, но мы выстояли!</vt:lpstr>
      <vt:lpstr>9 мая – день Победы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мая.</dc:title>
  <dc:creator>User</dc:creator>
  <cp:lastModifiedBy>учитель</cp:lastModifiedBy>
  <cp:revision>15</cp:revision>
  <dcterms:created xsi:type="dcterms:W3CDTF">2014-04-27T04:23:38Z</dcterms:created>
  <dcterms:modified xsi:type="dcterms:W3CDTF">2014-11-10T04:49:51Z</dcterms:modified>
</cp:coreProperties>
</file>